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122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521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41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088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006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273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718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313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44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25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16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97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694012" y="1953457"/>
            <a:ext cx="7746453" cy="2920522"/>
            <a:chOff x="497955" y="1983535"/>
            <a:chExt cx="7746453" cy="2920522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497955" y="1983535"/>
              <a:ext cx="2358770" cy="2920522"/>
              <a:chOff x="539552" y="2132856"/>
              <a:chExt cx="1970087" cy="2494880"/>
            </a:xfrm>
          </p:grpSpPr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552" y="2132856"/>
                <a:ext cx="1944687" cy="19081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0" name="Gruppieren 19"/>
              <p:cNvGrpSpPr/>
              <p:nvPr/>
            </p:nvGrpSpPr>
            <p:grpSpPr>
              <a:xfrm>
                <a:off x="564952" y="4028554"/>
                <a:ext cx="1944687" cy="599182"/>
                <a:chOff x="539552" y="4127872"/>
                <a:chExt cx="1944687" cy="599182"/>
              </a:xfrm>
            </p:grpSpPr>
            <p:pic>
              <p:nvPicPr>
                <p:cNvPr id="1033" name="Picture 9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9552" y="4130154"/>
                  <a:ext cx="1944687" cy="5969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9" name="Gerade Verbindung 18"/>
                <p:cNvCxnSpPr/>
                <p:nvPr/>
              </p:nvCxnSpPr>
              <p:spPr>
                <a:xfrm>
                  <a:off x="2482081" y="4127872"/>
                  <a:ext cx="0" cy="59690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feld 20"/>
              <p:cNvSpPr txBox="1"/>
              <p:nvPr/>
            </p:nvSpPr>
            <p:spPr>
              <a:xfrm>
                <a:off x="1751112" y="2141364"/>
                <a:ext cx="72487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#101-M20</a:t>
                </a:r>
                <a:endParaRPr lang="de-DE" sz="1000" dirty="0"/>
              </a:p>
            </p:txBody>
          </p:sp>
        </p:grpSp>
        <p:grpSp>
          <p:nvGrpSpPr>
            <p:cNvPr id="28" name="Gruppieren 27"/>
            <p:cNvGrpSpPr/>
            <p:nvPr/>
          </p:nvGrpSpPr>
          <p:grpSpPr>
            <a:xfrm>
              <a:off x="3226010" y="1992043"/>
              <a:ext cx="2389182" cy="2854377"/>
              <a:chOff x="3203848" y="2141364"/>
              <a:chExt cx="1995487" cy="2438375"/>
            </a:xfrm>
          </p:grpSpPr>
          <p:pic>
            <p:nvPicPr>
              <p:cNvPr id="1034" name="Picture 1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2141364"/>
                <a:ext cx="1938337" cy="1914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7" name="Gruppieren 26"/>
              <p:cNvGrpSpPr/>
              <p:nvPr/>
            </p:nvGrpSpPr>
            <p:grpSpPr>
              <a:xfrm>
                <a:off x="3260998" y="4049514"/>
                <a:ext cx="1938337" cy="530225"/>
                <a:chOff x="3203848" y="4725144"/>
                <a:chExt cx="1938337" cy="530225"/>
              </a:xfrm>
            </p:grpSpPr>
            <p:pic>
              <p:nvPicPr>
                <p:cNvPr id="1035" name="Picture 11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03848" y="4725144"/>
                  <a:ext cx="1938337" cy="5302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26" name="Gerade Verbindung 25"/>
                <p:cNvCxnSpPr/>
                <p:nvPr/>
              </p:nvCxnSpPr>
              <p:spPr>
                <a:xfrm>
                  <a:off x="5142185" y="4725144"/>
                  <a:ext cx="0" cy="53022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Textfeld 37"/>
              <p:cNvSpPr txBox="1"/>
              <p:nvPr/>
            </p:nvSpPr>
            <p:spPr>
              <a:xfrm>
                <a:off x="3513608" y="2149267"/>
                <a:ext cx="4315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EPCs</a:t>
                </a:r>
                <a:endParaRPr lang="de-DE" sz="1000" dirty="0"/>
              </a:p>
            </p:txBody>
          </p:sp>
          <p:sp>
            <p:nvSpPr>
              <p:cNvPr id="39" name="Textfeld 38"/>
              <p:cNvSpPr txBox="1"/>
              <p:nvPr/>
            </p:nvSpPr>
            <p:spPr>
              <a:xfrm>
                <a:off x="4410447" y="2149143"/>
                <a:ext cx="72487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#101-M20</a:t>
                </a:r>
                <a:endParaRPr lang="de-DE" sz="1000" dirty="0"/>
              </a:p>
            </p:txBody>
          </p:sp>
        </p:grpSp>
        <p:grpSp>
          <p:nvGrpSpPr>
            <p:cNvPr id="34" name="Gruppieren 33"/>
            <p:cNvGrpSpPr/>
            <p:nvPr/>
          </p:nvGrpSpPr>
          <p:grpSpPr>
            <a:xfrm>
              <a:off x="5868144" y="2001534"/>
              <a:ext cx="2376264" cy="2795618"/>
              <a:chOff x="6228184" y="2150855"/>
              <a:chExt cx="1984698" cy="2388180"/>
            </a:xfrm>
          </p:grpSpPr>
          <p:pic>
            <p:nvPicPr>
              <p:cNvPr id="1036" name="Picture 1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8184" y="2150855"/>
                <a:ext cx="1944687" cy="1914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Textfeld 41"/>
              <p:cNvSpPr txBox="1"/>
              <p:nvPr/>
            </p:nvSpPr>
            <p:spPr>
              <a:xfrm>
                <a:off x="6535825" y="2161967"/>
                <a:ext cx="4315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EPCs</a:t>
                </a:r>
                <a:endParaRPr lang="de-DE" sz="1000" dirty="0"/>
              </a:p>
            </p:txBody>
          </p:sp>
          <p:sp>
            <p:nvSpPr>
              <p:cNvPr id="43" name="Textfeld 42"/>
              <p:cNvSpPr txBox="1"/>
              <p:nvPr/>
            </p:nvSpPr>
            <p:spPr>
              <a:xfrm>
                <a:off x="7432664" y="2161843"/>
                <a:ext cx="72487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/>
                  <a:t>#101-M22</a:t>
                </a:r>
                <a:endParaRPr lang="de-DE" sz="1000" dirty="0"/>
              </a:p>
            </p:txBody>
          </p:sp>
          <p:grpSp>
            <p:nvGrpSpPr>
              <p:cNvPr id="33" name="Gruppieren 32"/>
              <p:cNvGrpSpPr/>
              <p:nvPr/>
            </p:nvGrpSpPr>
            <p:grpSpPr>
              <a:xfrm>
                <a:off x="6268195" y="4058022"/>
                <a:ext cx="1944687" cy="481013"/>
                <a:chOff x="5779245" y="4579739"/>
                <a:chExt cx="1944687" cy="481013"/>
              </a:xfrm>
            </p:grpSpPr>
            <p:pic>
              <p:nvPicPr>
                <p:cNvPr id="1037" name="Picture 1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9245" y="4579739"/>
                  <a:ext cx="1944687" cy="4810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2" name="Gerade Verbindung 31"/>
                <p:cNvCxnSpPr/>
                <p:nvPr/>
              </p:nvCxnSpPr>
              <p:spPr>
                <a:xfrm>
                  <a:off x="7723932" y="4579739"/>
                  <a:ext cx="0" cy="481013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3" name="Gruppieren 2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2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31" name="Rechteck 30"/>
          <p:cNvSpPr/>
          <p:nvPr/>
        </p:nvSpPr>
        <p:spPr>
          <a:xfrm>
            <a:off x="1557905" y="5085183"/>
            <a:ext cx="61859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FACS analysis of VEGFR-2/KDR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expression in HUVE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cells (left panel)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and EPCs derived from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PBMcs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(lower level ) [5</a:t>
            </a:r>
            <a:r>
              <a:rPr lang="el-GR" sz="12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g/ml #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101-M20 / -M22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; 5</a:t>
            </a:r>
            <a:r>
              <a:rPr lang="el-GR" sz="12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g/ml PE goat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anti-mouse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IgG].</a:t>
            </a:r>
          </a:p>
          <a:p>
            <a:pPr algn="just" fontAlgn="base"/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experiment was performed by Trisha M.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Westerhof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University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of California, Irvine.</a:t>
            </a:r>
            <a:endParaRPr lang="de-DE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feld 1"/>
          <p:cNvSpPr txBox="1">
            <a:spLocks noChangeArrowheads="1"/>
          </p:cNvSpPr>
          <p:nvPr/>
        </p:nvSpPr>
        <p:spPr bwMode="auto">
          <a:xfrm>
            <a:off x="2666806" y="946655"/>
            <a:ext cx="37968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101-M20 / 101-M22)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8649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2012-10-01T12:58:23Z</dcterms:created>
  <dcterms:modified xsi:type="dcterms:W3CDTF">2015-03-17T12:37:18Z</dcterms:modified>
</cp:coreProperties>
</file>